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5"/>
    <p:sldMasterId id="2147483680" r:id="rId6"/>
  </p:sldMasterIdLst>
  <p:notesMasterIdLst>
    <p:notesMasterId r:id="rId10"/>
  </p:notesMasterIdLst>
  <p:handoutMasterIdLst>
    <p:handoutMasterId r:id="rId11"/>
  </p:handoutMasterIdLst>
  <p:sldIdLst>
    <p:sldId id="1367" r:id="rId7"/>
    <p:sldId id="1432" r:id="rId8"/>
    <p:sldId id="1433" r:id="rId9"/>
  </p:sldIdLst>
  <p:sldSz cx="12192000" cy="6858000"/>
  <p:notesSz cx="6858000" cy="9144000"/>
  <p:embeddedFontLst>
    <p:embeddedFont>
      <p:font typeface="Arial Narrow" panose="020B0606020202030204" pitchFamily="34" charset="0"/>
      <p:regular r:id="rId12"/>
      <p:bold r:id="rId13"/>
      <p:italic r:id="rId14"/>
      <p:boldItalic r:id="rId15"/>
    </p:embeddedFont>
    <p:embeddedFont>
      <p:font typeface="Open Sans Light" panose="020B0306030504020204" pitchFamily="34" charset="0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464E5966-DE6C-4085-9AF2-9F12EC3E7DA7}">
          <p14:sldIdLst>
            <p14:sldId id="1367"/>
            <p14:sldId id="1432"/>
            <p14:sldId id="143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570" userDrawn="1">
          <p15:clr>
            <a:srgbClr val="A4A3A4"/>
          </p15:clr>
        </p15:guide>
        <p15:guide id="2" pos="3984" userDrawn="1">
          <p15:clr>
            <a:srgbClr val="A4A3A4"/>
          </p15:clr>
        </p15:guide>
        <p15:guide id="3" orient="horz" pos="1094" userDrawn="1">
          <p15:clr>
            <a:srgbClr val="A4A3A4"/>
          </p15:clr>
        </p15:guide>
        <p15:guide id="4" pos="3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CA8"/>
    <a:srgbClr val="FF5800"/>
    <a:srgbClr val="8C0022"/>
    <a:srgbClr val="FF3C00"/>
    <a:srgbClr val="BA0B35"/>
    <a:srgbClr val="F57308"/>
    <a:srgbClr val="F25B07"/>
    <a:srgbClr val="F04407"/>
    <a:srgbClr val="ED2C07"/>
    <a:srgbClr val="EA14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ADAD3A-6A6C-89DF-DF07-CD1B60583BE8}" v="1" dt="2019-06-11T04:50:01.1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Inget format, tabellrutnät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just format 1 - Dekorfärg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just format 2 - Dekorfärg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60" autoAdjust="0"/>
    <p:restoredTop sz="75923" autoAdjust="0"/>
  </p:normalViewPr>
  <p:slideViewPr>
    <p:cSldViewPr snapToObjects="1">
      <p:cViewPr varScale="1">
        <p:scale>
          <a:sx n="42" d="100"/>
          <a:sy n="42" d="100"/>
        </p:scale>
        <p:origin x="125" y="34"/>
      </p:cViewPr>
      <p:guideLst>
        <p:guide orient="horz" pos="1570"/>
        <p:guide pos="3984"/>
        <p:guide orient="horz" pos="1094"/>
        <p:guide pos="3320"/>
      </p:guideLst>
    </p:cSldViewPr>
  </p:slideViewPr>
  <p:outlineViewPr>
    <p:cViewPr>
      <p:scale>
        <a:sx n="33" d="100"/>
        <a:sy n="33" d="100"/>
      </p:scale>
      <p:origin x="0" y="-56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2490" y="84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1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22" Type="http://schemas.openxmlformats.org/officeDocument/2006/relationships/presProps" Target="presProps.xml"/><Relationship Id="rId9" Type="http://schemas.openxmlformats.org/officeDocument/2006/relationships/slide" Target="slides/slide3.xml"/><Relationship Id="rId14" Type="http://schemas.openxmlformats.org/officeDocument/2006/relationships/font" Target="fonts/font3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an Schedin Jigland" userId="9488d7726bc0e391" providerId="LiveId" clId="{498C45A4-3892-4AFF-A56C-66C09BBFA2AC}"/>
    <pc:docChg chg="custSel addSld delSld modSld sldOrd modSection">
      <pc:chgData name="Johan Schedin Jigland" userId="9488d7726bc0e391" providerId="LiveId" clId="{498C45A4-3892-4AFF-A56C-66C09BBFA2AC}" dt="2018-01-24T10:14:24.888" v="363" actId="20577"/>
      <pc:docMkLst>
        <pc:docMk/>
      </pc:docMkLst>
      <pc:sldChg chg="modSp">
        <pc:chgData name="Johan Schedin Jigland" userId="9488d7726bc0e391" providerId="LiveId" clId="{498C45A4-3892-4AFF-A56C-66C09BBFA2AC}" dt="2018-01-24T10:13:51.761" v="362" actId="20577"/>
        <pc:sldMkLst>
          <pc:docMk/>
          <pc:sldMk cId="2548517504" sldId="1435"/>
        </pc:sldMkLst>
        <pc:spChg chg="mod">
          <ac:chgData name="Johan Schedin Jigland" userId="9488d7726bc0e391" providerId="LiveId" clId="{498C45A4-3892-4AFF-A56C-66C09BBFA2AC}" dt="2018-01-24T10:13:51.761" v="362" actId="20577"/>
          <ac:spMkLst>
            <pc:docMk/>
            <pc:sldMk cId="2548517504" sldId="1435"/>
            <ac:spMk id="3" creationId="{00000000-0000-0000-0000-000000000000}"/>
          </ac:spMkLst>
        </pc:spChg>
      </pc:sldChg>
      <pc:sldChg chg="del">
        <pc:chgData name="Johan Schedin Jigland" userId="9488d7726bc0e391" providerId="LiveId" clId="{498C45A4-3892-4AFF-A56C-66C09BBFA2AC}" dt="2018-01-24T10:00:57.720" v="4" actId="2696"/>
        <pc:sldMkLst>
          <pc:docMk/>
          <pc:sldMk cId="3839055293" sldId="1437"/>
        </pc:sldMkLst>
      </pc:sldChg>
      <pc:sldChg chg="ord">
        <pc:chgData name="Johan Schedin Jigland" userId="9488d7726bc0e391" providerId="LiveId" clId="{498C45A4-3892-4AFF-A56C-66C09BBFA2AC}" dt="2018-01-24T10:07:18.500" v="209" actId="20577"/>
        <pc:sldMkLst>
          <pc:docMk/>
          <pc:sldMk cId="571401400" sldId="1438"/>
        </pc:sldMkLst>
      </pc:sldChg>
      <pc:sldChg chg="del">
        <pc:chgData name="Johan Schedin Jigland" userId="9488d7726bc0e391" providerId="LiveId" clId="{498C45A4-3892-4AFF-A56C-66C09BBFA2AC}" dt="2018-01-24T10:13:38.139" v="338" actId="2696"/>
        <pc:sldMkLst>
          <pc:docMk/>
          <pc:sldMk cId="2467062292" sldId="1443"/>
        </pc:sldMkLst>
      </pc:sldChg>
      <pc:sldChg chg="del">
        <pc:chgData name="Johan Schedin Jigland" userId="9488d7726bc0e391" providerId="LiveId" clId="{498C45A4-3892-4AFF-A56C-66C09BBFA2AC}" dt="2018-01-24T10:13:39.507" v="339" actId="2696"/>
        <pc:sldMkLst>
          <pc:docMk/>
          <pc:sldMk cId="1300697389" sldId="1446"/>
        </pc:sldMkLst>
      </pc:sldChg>
      <pc:sldChg chg="del">
        <pc:chgData name="Johan Schedin Jigland" userId="9488d7726bc0e391" providerId="LiveId" clId="{498C45A4-3892-4AFF-A56C-66C09BBFA2AC}" dt="2018-01-24T10:13:40.772" v="340" actId="2696"/>
        <pc:sldMkLst>
          <pc:docMk/>
          <pc:sldMk cId="3980819902" sldId="1448"/>
        </pc:sldMkLst>
      </pc:sldChg>
      <pc:sldChg chg="del">
        <pc:chgData name="Johan Schedin Jigland" userId="9488d7726bc0e391" providerId="LiveId" clId="{498C45A4-3892-4AFF-A56C-66C09BBFA2AC}" dt="2018-01-24T10:13:37.107" v="337" actId="2696"/>
        <pc:sldMkLst>
          <pc:docMk/>
          <pc:sldMk cId="338810592" sldId="1451"/>
        </pc:sldMkLst>
      </pc:sldChg>
      <pc:sldChg chg="del">
        <pc:chgData name="Johan Schedin Jigland" userId="9488d7726bc0e391" providerId="LiveId" clId="{498C45A4-3892-4AFF-A56C-66C09BBFA2AC}" dt="2018-01-24T10:00:42.588" v="3" actId="2696"/>
        <pc:sldMkLst>
          <pc:docMk/>
          <pc:sldMk cId="803132004" sldId="1453"/>
        </pc:sldMkLst>
      </pc:sldChg>
      <pc:sldChg chg="del">
        <pc:chgData name="Johan Schedin Jigland" userId="9488d7726bc0e391" providerId="LiveId" clId="{498C45A4-3892-4AFF-A56C-66C09BBFA2AC}" dt="2018-01-24T10:13:43.911" v="341" actId="2696"/>
        <pc:sldMkLst>
          <pc:docMk/>
          <pc:sldMk cId="3305502893" sldId="1454"/>
        </pc:sldMkLst>
      </pc:sldChg>
      <pc:sldChg chg="del">
        <pc:chgData name="Johan Schedin Jigland" userId="9488d7726bc0e391" providerId="LiveId" clId="{498C45A4-3892-4AFF-A56C-66C09BBFA2AC}" dt="2018-01-24T10:00:39.388" v="2" actId="2696"/>
        <pc:sldMkLst>
          <pc:docMk/>
          <pc:sldMk cId="4148604934" sldId="1455"/>
        </pc:sldMkLst>
      </pc:sldChg>
      <pc:sldChg chg="del">
        <pc:chgData name="Johan Schedin Jigland" userId="9488d7726bc0e391" providerId="LiveId" clId="{498C45A4-3892-4AFF-A56C-66C09BBFA2AC}" dt="2018-01-24T10:00:36.728" v="1" actId="2696"/>
        <pc:sldMkLst>
          <pc:docMk/>
          <pc:sldMk cId="4112582919" sldId="1456"/>
        </pc:sldMkLst>
      </pc:sldChg>
      <pc:sldChg chg="del">
        <pc:chgData name="Johan Schedin Jigland" userId="9488d7726bc0e391" providerId="LiveId" clId="{498C45A4-3892-4AFF-A56C-66C09BBFA2AC}" dt="2018-01-24T10:00:33.954" v="0" actId="2696"/>
        <pc:sldMkLst>
          <pc:docMk/>
          <pc:sldMk cId="2245192605" sldId="1459"/>
        </pc:sldMkLst>
      </pc:sldChg>
      <pc:sldChg chg="del">
        <pc:chgData name="Johan Schedin Jigland" userId="9488d7726bc0e391" providerId="LiveId" clId="{498C45A4-3892-4AFF-A56C-66C09BBFA2AC}" dt="2018-01-24T10:00:59.416" v="5" actId="2696"/>
        <pc:sldMkLst>
          <pc:docMk/>
          <pc:sldMk cId="2065836621" sldId="1460"/>
        </pc:sldMkLst>
      </pc:sldChg>
      <pc:sldChg chg="del">
        <pc:chgData name="Johan Schedin Jigland" userId="9488d7726bc0e391" providerId="LiveId" clId="{498C45A4-3892-4AFF-A56C-66C09BBFA2AC}" dt="2018-01-24T10:13:35.429" v="336" actId="2696"/>
        <pc:sldMkLst>
          <pc:docMk/>
          <pc:sldMk cId="270688031" sldId="1465"/>
        </pc:sldMkLst>
      </pc:sldChg>
      <pc:sldChg chg="del">
        <pc:chgData name="Johan Schedin Jigland" userId="9488d7726bc0e391" providerId="LiveId" clId="{498C45A4-3892-4AFF-A56C-66C09BBFA2AC}" dt="2018-01-24T10:13:34.578" v="335" actId="2696"/>
        <pc:sldMkLst>
          <pc:docMk/>
          <pc:sldMk cId="2696301695" sldId="1466"/>
        </pc:sldMkLst>
      </pc:sldChg>
      <pc:sldChg chg="addSp delSp modSp add del">
        <pc:chgData name="Johan Schedin Jigland" userId="9488d7726bc0e391" providerId="LiveId" clId="{498C45A4-3892-4AFF-A56C-66C09BBFA2AC}" dt="2018-01-24T10:06:33.583" v="207" actId="2696"/>
        <pc:sldMkLst>
          <pc:docMk/>
          <pc:sldMk cId="950412290" sldId="1467"/>
        </pc:sldMkLst>
        <pc:spChg chg="del">
          <ac:chgData name="Johan Schedin Jigland" userId="9488d7726bc0e391" providerId="LiveId" clId="{498C45A4-3892-4AFF-A56C-66C09BBFA2AC}" dt="2018-01-24T10:01:12.753" v="8" actId="478"/>
          <ac:spMkLst>
            <pc:docMk/>
            <pc:sldMk cId="950412290" sldId="1467"/>
            <ac:spMk id="3" creationId="{00000000-0000-0000-0000-000000000000}"/>
          </ac:spMkLst>
        </pc:spChg>
        <pc:spChg chg="add del mod">
          <ac:chgData name="Johan Schedin Jigland" userId="9488d7726bc0e391" providerId="LiveId" clId="{498C45A4-3892-4AFF-A56C-66C09BBFA2AC}" dt="2018-01-24T10:01:22.427" v="9" actId="2696"/>
          <ac:spMkLst>
            <pc:docMk/>
            <pc:sldMk cId="950412290" sldId="1467"/>
            <ac:spMk id="7" creationId="{7F8EA569-F8A6-43C1-8BCA-403AC4CD1F00}"/>
          </ac:spMkLst>
        </pc:spChg>
        <pc:graphicFrameChg chg="mod">
          <ac:chgData name="Johan Schedin Jigland" userId="9488d7726bc0e391" providerId="LiveId" clId="{498C45A4-3892-4AFF-A56C-66C09BBFA2AC}" dt="2018-01-24T10:01:45.992" v="12" actId="12100"/>
          <ac:graphicFrameMkLst>
            <pc:docMk/>
            <pc:sldMk cId="950412290" sldId="1467"/>
            <ac:graphicFrameMk id="5" creationId="{00000000-0000-0000-0000-000000000000}"/>
          </ac:graphicFrameMkLst>
        </pc:graphicFrameChg>
        <pc:cxnChg chg="del">
          <ac:chgData name="Johan Schedin Jigland" userId="9488d7726bc0e391" providerId="LiveId" clId="{498C45A4-3892-4AFF-A56C-66C09BBFA2AC}" dt="2018-01-24T10:01:10.340" v="7" actId="478"/>
          <ac:cxnSpMkLst>
            <pc:docMk/>
            <pc:sldMk cId="950412290" sldId="1467"/>
            <ac:cxnSpMk id="6" creationId="{00000000-0000-0000-0000-000000000000}"/>
          </ac:cxnSpMkLst>
        </pc:cxnChg>
      </pc:sldChg>
      <pc:sldChg chg="delSp modSp add">
        <pc:chgData name="Johan Schedin Jigland" userId="9488d7726bc0e391" providerId="LiveId" clId="{498C45A4-3892-4AFF-A56C-66C09BBFA2AC}" dt="2018-01-24T10:05:33.740" v="182" actId="14100"/>
        <pc:sldMkLst>
          <pc:docMk/>
          <pc:sldMk cId="262049414" sldId="1468"/>
        </pc:sldMkLst>
        <pc:spChg chg="del mod">
          <ac:chgData name="Johan Schedin Jigland" userId="9488d7726bc0e391" providerId="LiveId" clId="{498C45A4-3892-4AFF-A56C-66C09BBFA2AC}" dt="2018-01-24T10:02:42.755" v="23" actId="478"/>
          <ac:spMkLst>
            <pc:docMk/>
            <pc:sldMk cId="262049414" sldId="1468"/>
            <ac:spMk id="7" creationId="{00000000-0000-0000-0000-000000000000}"/>
          </ac:spMkLst>
        </pc:spChg>
        <pc:picChg chg="mod">
          <ac:chgData name="Johan Schedin Jigland" userId="9488d7726bc0e391" providerId="LiveId" clId="{498C45A4-3892-4AFF-A56C-66C09BBFA2AC}" dt="2018-01-24T10:05:33.740" v="182" actId="14100"/>
          <ac:picMkLst>
            <pc:docMk/>
            <pc:sldMk cId="262049414" sldId="1468"/>
            <ac:picMk id="2" creationId="{00000000-0000-0000-0000-000000000000}"/>
          </ac:picMkLst>
        </pc:picChg>
        <pc:cxnChg chg="del">
          <ac:chgData name="Johan Schedin Jigland" userId="9488d7726bc0e391" providerId="LiveId" clId="{498C45A4-3892-4AFF-A56C-66C09BBFA2AC}" dt="2018-01-24T10:05:26.869" v="179" actId="478"/>
          <ac:cxnSpMkLst>
            <pc:docMk/>
            <pc:sldMk cId="262049414" sldId="1468"/>
            <ac:cxnSpMk id="8" creationId="{00000000-0000-0000-0000-000000000000}"/>
          </ac:cxnSpMkLst>
        </pc:cxnChg>
      </pc:sldChg>
      <pc:sldChg chg="modSp add del">
        <pc:chgData name="Johan Schedin Jigland" userId="9488d7726bc0e391" providerId="LiveId" clId="{498C45A4-3892-4AFF-A56C-66C09BBFA2AC}" dt="2018-01-24T10:03:07.365" v="48" actId="2696"/>
        <pc:sldMkLst>
          <pc:docMk/>
          <pc:sldMk cId="2482911668" sldId="1469"/>
        </pc:sldMkLst>
        <pc:spChg chg="mod">
          <ac:chgData name="Johan Schedin Jigland" userId="9488d7726bc0e391" providerId="LiveId" clId="{498C45A4-3892-4AFF-A56C-66C09BBFA2AC}" dt="2018-01-24T10:02:28.054" v="15" actId="27636"/>
          <ac:spMkLst>
            <pc:docMk/>
            <pc:sldMk cId="2482911668" sldId="1469"/>
            <ac:spMk id="3" creationId="{00000000-0000-0000-0000-000000000000}"/>
          </ac:spMkLst>
        </pc:spChg>
        <pc:spChg chg="mod">
          <ac:chgData name="Johan Schedin Jigland" userId="9488d7726bc0e391" providerId="LiveId" clId="{498C45A4-3892-4AFF-A56C-66C09BBFA2AC}" dt="2018-01-24T10:02:28.104" v="16" actId="27636"/>
          <ac:spMkLst>
            <pc:docMk/>
            <pc:sldMk cId="2482911668" sldId="1469"/>
            <ac:spMk id="4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03:44.718" v="95" actId="2696"/>
        <pc:sldMkLst>
          <pc:docMk/>
          <pc:sldMk cId="3742767254" sldId="1470"/>
        </pc:sldMkLst>
        <pc:spChg chg="mod">
          <ac:chgData name="Johan Schedin Jigland" userId="9488d7726bc0e391" providerId="LiveId" clId="{498C45A4-3892-4AFF-A56C-66C09BBFA2AC}" dt="2018-01-24T10:02:28.127" v="17" actId="27636"/>
          <ac:spMkLst>
            <pc:docMk/>
            <pc:sldMk cId="3742767254" sldId="1470"/>
            <ac:spMk id="7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03:49.343" v="96" actId="2696"/>
        <pc:sldMkLst>
          <pc:docMk/>
          <pc:sldMk cId="4205968055" sldId="1471"/>
        </pc:sldMkLst>
        <pc:spChg chg="mod">
          <ac:chgData name="Johan Schedin Jigland" userId="9488d7726bc0e391" providerId="LiveId" clId="{498C45A4-3892-4AFF-A56C-66C09BBFA2AC}" dt="2018-01-24T10:02:28.137" v="18" actId="27636"/>
          <ac:spMkLst>
            <pc:docMk/>
            <pc:sldMk cId="4205968055" sldId="1471"/>
            <ac:spMk id="6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04:43.894" v="142" actId="2696"/>
        <pc:sldMkLst>
          <pc:docMk/>
          <pc:sldMk cId="3838415918" sldId="1472"/>
        </pc:sldMkLst>
        <pc:spChg chg="mod">
          <ac:chgData name="Johan Schedin Jigland" userId="9488d7726bc0e391" providerId="LiveId" clId="{498C45A4-3892-4AFF-A56C-66C09BBFA2AC}" dt="2018-01-24T10:02:28.188" v="19" actId="27636"/>
          <ac:spMkLst>
            <pc:docMk/>
            <pc:sldMk cId="3838415918" sldId="1472"/>
            <ac:spMk id="7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04:44.803" v="143" actId="2696"/>
        <pc:sldMkLst>
          <pc:docMk/>
          <pc:sldMk cId="3626543556" sldId="1473"/>
        </pc:sldMkLst>
        <pc:spChg chg="mod">
          <ac:chgData name="Johan Schedin Jigland" userId="9488d7726bc0e391" providerId="LiveId" clId="{498C45A4-3892-4AFF-A56C-66C09BBFA2AC}" dt="2018-01-24T10:02:28.226" v="20" actId="27636"/>
          <ac:spMkLst>
            <pc:docMk/>
            <pc:sldMk cId="3626543556" sldId="1473"/>
            <ac:spMk id="7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05:14.515" v="176" actId="2696"/>
        <pc:sldMkLst>
          <pc:docMk/>
          <pc:sldMk cId="320805106" sldId="1474"/>
        </pc:sldMkLst>
        <pc:spChg chg="mod">
          <ac:chgData name="Johan Schedin Jigland" userId="9488d7726bc0e391" providerId="LiveId" clId="{498C45A4-3892-4AFF-A56C-66C09BBFA2AC}" dt="2018-01-24T10:02:28.241" v="21" actId="27636"/>
          <ac:spMkLst>
            <pc:docMk/>
            <pc:sldMk cId="320805106" sldId="1474"/>
            <ac:spMk id="5" creationId="{00000000-0000-0000-0000-000000000000}"/>
          </ac:spMkLst>
        </pc:spChg>
      </pc:sldChg>
      <pc:sldChg chg="modSp add ord">
        <pc:chgData name="Johan Schedin Jigland" userId="9488d7726bc0e391" providerId="LiveId" clId="{498C45A4-3892-4AFF-A56C-66C09BBFA2AC}" dt="2018-01-24T10:08:33.463" v="225" actId="20577"/>
        <pc:sldMkLst>
          <pc:docMk/>
          <pc:sldMk cId="2218286892" sldId="1475"/>
        </pc:sldMkLst>
        <pc:spChg chg="mod">
          <ac:chgData name="Johan Schedin Jigland" userId="9488d7726bc0e391" providerId="LiveId" clId="{498C45A4-3892-4AFF-A56C-66C09BBFA2AC}" dt="2018-01-24T10:03:00.518" v="47" actId="20577"/>
          <ac:spMkLst>
            <pc:docMk/>
            <pc:sldMk cId="2218286892" sldId="1475"/>
            <ac:spMk id="2" creationId="{D5FAD0F6-EE8D-44BD-8C76-DC93ADF5A9EE}"/>
          </ac:spMkLst>
        </pc:spChg>
        <pc:spChg chg="mod">
          <ac:chgData name="Johan Schedin Jigland" userId="9488d7726bc0e391" providerId="LiveId" clId="{498C45A4-3892-4AFF-A56C-66C09BBFA2AC}" dt="2018-01-24T10:02:54.360" v="26" actId="27636"/>
          <ac:spMkLst>
            <pc:docMk/>
            <pc:sldMk cId="2218286892" sldId="1475"/>
            <ac:spMk id="3" creationId="{8FFC6415-CF15-49CC-89AF-617C36610BC3}"/>
          </ac:spMkLst>
        </pc:spChg>
      </pc:sldChg>
      <pc:sldChg chg="modSp add">
        <pc:chgData name="Johan Schedin Jigland" userId="9488d7726bc0e391" providerId="LiveId" clId="{498C45A4-3892-4AFF-A56C-66C09BBFA2AC}" dt="2018-01-24T10:03:24.748" v="68" actId="20577"/>
        <pc:sldMkLst>
          <pc:docMk/>
          <pc:sldMk cId="2259536609" sldId="1476"/>
        </pc:sldMkLst>
        <pc:spChg chg="mod">
          <ac:chgData name="Johan Schedin Jigland" userId="9488d7726bc0e391" providerId="LiveId" clId="{498C45A4-3892-4AFF-A56C-66C09BBFA2AC}" dt="2018-01-24T10:03:15.248" v="65" actId="20577"/>
          <ac:spMkLst>
            <pc:docMk/>
            <pc:sldMk cId="2259536609" sldId="1476"/>
            <ac:spMk id="2" creationId="{84E08636-4C7C-48D3-BCC3-461601CB71F9}"/>
          </ac:spMkLst>
        </pc:spChg>
        <pc:spChg chg="mod">
          <ac:chgData name="Johan Schedin Jigland" userId="9488d7726bc0e391" providerId="LiveId" clId="{498C45A4-3892-4AFF-A56C-66C09BBFA2AC}" dt="2018-01-24T10:03:24.748" v="68" actId="20577"/>
          <ac:spMkLst>
            <pc:docMk/>
            <pc:sldMk cId="2259536609" sldId="1476"/>
            <ac:spMk id="3" creationId="{3FBF0078-B367-43F1-A36B-9A24B19C7DB9}"/>
          </ac:spMkLst>
        </pc:spChg>
      </pc:sldChg>
      <pc:sldChg chg="modSp add">
        <pc:chgData name="Johan Schedin Jigland" userId="9488d7726bc0e391" providerId="LiveId" clId="{498C45A4-3892-4AFF-A56C-66C09BBFA2AC}" dt="2018-01-24T10:03:40.169" v="94" actId="20577"/>
        <pc:sldMkLst>
          <pc:docMk/>
          <pc:sldMk cId="1299704648" sldId="1477"/>
        </pc:sldMkLst>
        <pc:spChg chg="mod">
          <ac:chgData name="Johan Schedin Jigland" userId="9488d7726bc0e391" providerId="LiveId" clId="{498C45A4-3892-4AFF-A56C-66C09BBFA2AC}" dt="2018-01-24T10:03:37.852" v="93" actId="20577"/>
          <ac:spMkLst>
            <pc:docMk/>
            <pc:sldMk cId="1299704648" sldId="1477"/>
            <ac:spMk id="2" creationId="{526684E3-D4F7-42DF-88BE-F5CF74AE441D}"/>
          </ac:spMkLst>
        </pc:spChg>
        <pc:spChg chg="mod">
          <ac:chgData name="Johan Schedin Jigland" userId="9488d7726bc0e391" providerId="LiveId" clId="{498C45A4-3892-4AFF-A56C-66C09BBFA2AC}" dt="2018-01-24T10:03:40.169" v="94" actId="20577"/>
          <ac:spMkLst>
            <pc:docMk/>
            <pc:sldMk cId="1299704648" sldId="1477"/>
            <ac:spMk id="3" creationId="{906E4DAA-1055-4578-B1A6-3D3BD1F57EC9}"/>
          </ac:spMkLst>
        </pc:spChg>
      </pc:sldChg>
      <pc:sldChg chg="modSp add">
        <pc:chgData name="Johan Schedin Jigland" userId="9488d7726bc0e391" providerId="LiveId" clId="{498C45A4-3892-4AFF-A56C-66C09BBFA2AC}" dt="2018-01-24T10:04:21.097" v="120" actId="20577"/>
        <pc:sldMkLst>
          <pc:docMk/>
          <pc:sldMk cId="765446254" sldId="1478"/>
        </pc:sldMkLst>
        <pc:spChg chg="mod">
          <ac:chgData name="Johan Schedin Jigland" userId="9488d7726bc0e391" providerId="LiveId" clId="{498C45A4-3892-4AFF-A56C-66C09BBFA2AC}" dt="2018-01-24T10:04:19.340" v="119" actId="5793"/>
          <ac:spMkLst>
            <pc:docMk/>
            <pc:sldMk cId="765446254" sldId="1478"/>
            <ac:spMk id="2" creationId="{A665579C-FA68-4B21-87D4-E5E4223993C8}"/>
          </ac:spMkLst>
        </pc:spChg>
        <pc:spChg chg="mod">
          <ac:chgData name="Johan Schedin Jigland" userId="9488d7726bc0e391" providerId="LiveId" clId="{498C45A4-3892-4AFF-A56C-66C09BBFA2AC}" dt="2018-01-24T10:04:21.097" v="120" actId="20577"/>
          <ac:spMkLst>
            <pc:docMk/>
            <pc:sldMk cId="765446254" sldId="1478"/>
            <ac:spMk id="3" creationId="{D27A3DED-C7AC-45F5-B619-0DCAED34F355}"/>
          </ac:spMkLst>
        </pc:spChg>
      </pc:sldChg>
      <pc:sldChg chg="modSp add">
        <pc:chgData name="Johan Schedin Jigland" userId="9488d7726bc0e391" providerId="LiveId" clId="{498C45A4-3892-4AFF-A56C-66C09BBFA2AC}" dt="2018-01-24T10:04:41.034" v="141" actId="20577"/>
        <pc:sldMkLst>
          <pc:docMk/>
          <pc:sldMk cId="540526178" sldId="1479"/>
        </pc:sldMkLst>
        <pc:spChg chg="mod">
          <ac:chgData name="Johan Schedin Jigland" userId="9488d7726bc0e391" providerId="LiveId" clId="{498C45A4-3892-4AFF-A56C-66C09BBFA2AC}" dt="2018-01-24T10:04:37.396" v="138" actId="20577"/>
          <ac:spMkLst>
            <pc:docMk/>
            <pc:sldMk cId="540526178" sldId="1479"/>
            <ac:spMk id="2" creationId="{33842173-55C3-49E6-B401-3E3AC0D0387E}"/>
          </ac:spMkLst>
        </pc:spChg>
        <pc:spChg chg="mod">
          <ac:chgData name="Johan Schedin Jigland" userId="9488d7726bc0e391" providerId="LiveId" clId="{498C45A4-3892-4AFF-A56C-66C09BBFA2AC}" dt="2018-01-24T10:04:41.034" v="141" actId="20577"/>
          <ac:spMkLst>
            <pc:docMk/>
            <pc:sldMk cId="540526178" sldId="1479"/>
            <ac:spMk id="3" creationId="{2FB50757-9ABF-423B-97B2-351637200A2D}"/>
          </ac:spMkLst>
        </pc:spChg>
      </pc:sldChg>
      <pc:sldChg chg="addSp delSp modSp add">
        <pc:chgData name="Johan Schedin Jigland" userId="9488d7726bc0e391" providerId="LiveId" clId="{498C45A4-3892-4AFF-A56C-66C09BBFA2AC}" dt="2018-01-24T10:05:07.149" v="175" actId="20577"/>
        <pc:sldMkLst>
          <pc:docMk/>
          <pc:sldMk cId="3748461286" sldId="1480"/>
        </pc:sldMkLst>
        <pc:spChg chg="mod">
          <ac:chgData name="Johan Schedin Jigland" userId="9488d7726bc0e391" providerId="LiveId" clId="{498C45A4-3892-4AFF-A56C-66C09BBFA2AC}" dt="2018-01-24T10:05:04.907" v="174" actId="20577"/>
          <ac:spMkLst>
            <pc:docMk/>
            <pc:sldMk cId="3748461286" sldId="1480"/>
            <ac:spMk id="2" creationId="{F063DE57-F85B-4784-8FA9-A23ADF07A2B1}"/>
          </ac:spMkLst>
        </pc:spChg>
        <pc:spChg chg="del">
          <ac:chgData name="Johan Schedin Jigland" userId="9488d7726bc0e391" providerId="LiveId" clId="{498C45A4-3892-4AFF-A56C-66C09BBFA2AC}" dt="2018-01-24T10:05:07.149" v="175" actId="20577"/>
          <ac:spMkLst>
            <pc:docMk/>
            <pc:sldMk cId="3748461286" sldId="1480"/>
            <ac:spMk id="3" creationId="{11AD7BED-988A-4D54-BEF2-FAB45B836BE9}"/>
          </ac:spMkLst>
        </pc:spChg>
        <pc:graphicFrameChg chg="add">
          <ac:chgData name="Johan Schedin Jigland" userId="9488d7726bc0e391" providerId="LiveId" clId="{498C45A4-3892-4AFF-A56C-66C09BBFA2AC}" dt="2018-01-24T10:05:07.149" v="175" actId="20577"/>
          <ac:graphicFrameMkLst>
            <pc:docMk/>
            <pc:sldMk cId="3748461286" sldId="1480"/>
            <ac:graphicFrameMk id="4" creationId="{D9F7E83F-2DC1-441A-B19B-B46EF0D7ACA7}"/>
          </ac:graphicFrameMkLst>
        </pc:graphicFrameChg>
      </pc:sldChg>
      <pc:sldChg chg="addSp delSp modSp add">
        <pc:chgData name="Johan Schedin Jigland" userId="9488d7726bc0e391" providerId="LiveId" clId="{498C45A4-3892-4AFF-A56C-66C09BBFA2AC}" dt="2018-01-24T10:08:10.905" v="224" actId="20577"/>
        <pc:sldMkLst>
          <pc:docMk/>
          <pc:sldMk cId="2260083850" sldId="1481"/>
        </pc:sldMkLst>
        <pc:spChg chg="mod">
          <ac:chgData name="Johan Schedin Jigland" userId="9488d7726bc0e391" providerId="LiveId" clId="{498C45A4-3892-4AFF-A56C-66C09BBFA2AC}" dt="2018-01-24T10:06:26.646" v="206" actId="20577"/>
          <ac:spMkLst>
            <pc:docMk/>
            <pc:sldMk cId="2260083850" sldId="1481"/>
            <ac:spMk id="2" creationId="{C8502F7A-C1B3-4775-92ED-3E2F71FF9B18}"/>
          </ac:spMkLst>
        </pc:spChg>
        <pc:spChg chg="del">
          <ac:chgData name="Johan Schedin Jigland" userId="9488d7726bc0e391" providerId="LiveId" clId="{498C45A4-3892-4AFF-A56C-66C09BBFA2AC}" dt="2018-01-24T10:05:44.408" v="184" actId="20577"/>
          <ac:spMkLst>
            <pc:docMk/>
            <pc:sldMk cId="2260083850" sldId="1481"/>
            <ac:spMk id="3" creationId="{8E038CF3-6118-489A-ADC3-C927A0D5D22A}"/>
          </ac:spMkLst>
        </pc:spChg>
        <pc:graphicFrameChg chg="add mod">
          <ac:chgData name="Johan Schedin Jigland" userId="9488d7726bc0e391" providerId="LiveId" clId="{498C45A4-3892-4AFF-A56C-66C09BBFA2AC}" dt="2018-01-24T10:08:10.905" v="224" actId="20577"/>
          <ac:graphicFrameMkLst>
            <pc:docMk/>
            <pc:sldMk cId="2260083850" sldId="1481"/>
            <ac:graphicFrameMk id="4" creationId="{8889C0A1-51CB-4AA8-B17F-CFC5F6792381}"/>
          </ac:graphicFrameMkLst>
        </pc:graphicFrameChg>
      </pc:sldChg>
      <pc:sldChg chg="add del">
        <pc:chgData name="Johan Schedin Jigland" userId="9488d7726bc0e391" providerId="LiveId" clId="{498C45A4-3892-4AFF-A56C-66C09BBFA2AC}" dt="2018-01-24T10:09:30.002" v="255" actId="2696"/>
        <pc:sldMkLst>
          <pc:docMk/>
          <pc:sldMk cId="1373655781" sldId="1482"/>
        </pc:sldMkLst>
      </pc:sldChg>
      <pc:sldChg chg="modSp add ord">
        <pc:chgData name="Johan Schedin Jigland" userId="9488d7726bc0e391" providerId="LiveId" clId="{498C45A4-3892-4AFF-A56C-66C09BBFA2AC}" dt="2018-01-24T10:11:07.333" v="267" actId="20577"/>
        <pc:sldMkLst>
          <pc:docMk/>
          <pc:sldMk cId="1485238682" sldId="1483"/>
        </pc:sldMkLst>
        <pc:spChg chg="mod">
          <ac:chgData name="Johan Schedin Jigland" userId="9488d7726bc0e391" providerId="LiveId" clId="{498C45A4-3892-4AFF-A56C-66C09BBFA2AC}" dt="2018-01-24T10:09:23.658" v="254" actId="20577"/>
          <ac:spMkLst>
            <pc:docMk/>
            <pc:sldMk cId="1485238682" sldId="1483"/>
            <ac:spMk id="4" creationId="{00000000-0000-0000-0000-000000000000}"/>
          </ac:spMkLst>
        </pc:spChg>
        <pc:spChg chg="mod">
          <ac:chgData name="Johan Schedin Jigland" userId="9488d7726bc0e391" providerId="LiveId" clId="{498C45A4-3892-4AFF-A56C-66C09BBFA2AC}" dt="2018-01-24T10:11:07.333" v="267" actId="20577"/>
          <ac:spMkLst>
            <pc:docMk/>
            <pc:sldMk cId="1485238682" sldId="1483"/>
            <ac:spMk id="5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12:34.178" v="326" actId="2696"/>
        <pc:sldMkLst>
          <pc:docMk/>
          <pc:sldMk cId="1075050283" sldId="1484"/>
        </pc:sldMkLst>
        <pc:spChg chg="mod">
          <ac:chgData name="Johan Schedin Jigland" userId="9488d7726bc0e391" providerId="LiveId" clId="{498C45A4-3892-4AFF-A56C-66C09BBFA2AC}" dt="2018-01-24T10:10:08.234" v="257" actId="27636"/>
          <ac:spMkLst>
            <pc:docMk/>
            <pc:sldMk cId="1075050283" sldId="1484"/>
            <ac:spMk id="4" creationId="{00000000-0000-0000-0000-000000000000}"/>
          </ac:spMkLst>
        </pc:spChg>
      </pc:sldChg>
      <pc:sldChg chg="modSp add del">
        <pc:chgData name="Johan Schedin Jigland" userId="9488d7726bc0e391" providerId="LiveId" clId="{498C45A4-3892-4AFF-A56C-66C09BBFA2AC}" dt="2018-01-24T10:13:29.494" v="333" actId="2696"/>
        <pc:sldMkLst>
          <pc:docMk/>
          <pc:sldMk cId="1033483186" sldId="1485"/>
        </pc:sldMkLst>
        <pc:spChg chg="mod">
          <ac:chgData name="Johan Schedin Jigland" userId="9488d7726bc0e391" providerId="LiveId" clId="{498C45A4-3892-4AFF-A56C-66C09BBFA2AC}" dt="2018-01-24T10:10:09.662" v="258" actId="27636"/>
          <ac:spMkLst>
            <pc:docMk/>
            <pc:sldMk cId="1033483186" sldId="1485"/>
            <ac:spMk id="4" creationId="{00000000-0000-0000-0000-000000000000}"/>
          </ac:spMkLst>
        </pc:spChg>
      </pc:sldChg>
      <pc:sldChg chg="add del">
        <pc:chgData name="Johan Schedin Jigland" userId="9488d7726bc0e391" providerId="LiveId" clId="{498C45A4-3892-4AFF-A56C-66C09BBFA2AC}" dt="2018-01-24T10:10:30.404" v="262" actId="2696"/>
        <pc:sldMkLst>
          <pc:docMk/>
          <pc:sldMk cId="2488782986" sldId="1486"/>
        </pc:sldMkLst>
      </pc:sldChg>
      <pc:sldChg chg="addSp delSp modSp add ord modAnim">
        <pc:chgData name="Johan Schedin Jigland" userId="9488d7726bc0e391" providerId="LiveId" clId="{498C45A4-3892-4AFF-A56C-66C09BBFA2AC}" dt="2018-01-24T10:14:24.888" v="363" actId="20577"/>
        <pc:sldMkLst>
          <pc:docMk/>
          <pc:sldMk cId="1851541333" sldId="1487"/>
        </pc:sldMkLst>
        <pc:spChg chg="add del mod">
          <ac:chgData name="Johan Schedin Jigland" userId="9488d7726bc0e391" providerId="LiveId" clId="{498C45A4-3892-4AFF-A56C-66C09BBFA2AC}" dt="2018-01-24T10:10:48.225" v="264" actId="478"/>
          <ac:spMkLst>
            <pc:docMk/>
            <pc:sldMk cId="1851541333" sldId="1487"/>
            <ac:spMk id="3" creationId="{3E99BF78-3D60-436F-BB35-21F86E1C7418}"/>
          </ac:spMkLst>
        </pc:spChg>
        <pc:spChg chg="mod">
          <ac:chgData name="Johan Schedin Jigland" userId="9488d7726bc0e391" providerId="LiveId" clId="{498C45A4-3892-4AFF-A56C-66C09BBFA2AC}" dt="2018-01-24T10:11:56.655" v="303" actId="20577"/>
          <ac:spMkLst>
            <pc:docMk/>
            <pc:sldMk cId="1851541333" sldId="1487"/>
            <ac:spMk id="4" creationId="{00000000-0000-0000-0000-000000000000}"/>
          </ac:spMkLst>
        </pc:spChg>
        <pc:spChg chg="del">
          <ac:chgData name="Johan Schedin Jigland" userId="9488d7726bc0e391" providerId="LiveId" clId="{498C45A4-3892-4AFF-A56C-66C09BBFA2AC}" dt="2018-01-24T10:10:42.869" v="263" actId="478"/>
          <ac:spMkLst>
            <pc:docMk/>
            <pc:sldMk cId="1851541333" sldId="1487"/>
            <ac:spMk id="5" creationId="{00000000-0000-0000-0000-000000000000}"/>
          </ac:spMkLst>
        </pc:spChg>
        <pc:spChg chg="del">
          <ac:chgData name="Johan Schedin Jigland" userId="9488d7726bc0e391" providerId="LiveId" clId="{498C45A4-3892-4AFF-A56C-66C09BBFA2AC}" dt="2018-01-24T10:10:51.320" v="265" actId="478"/>
          <ac:spMkLst>
            <pc:docMk/>
            <pc:sldMk cId="1851541333" sldId="1487"/>
            <ac:spMk id="6" creationId="{00000000-0000-0000-0000-000000000000}"/>
          </ac:spMkLst>
        </pc:spChg>
        <pc:graphicFrameChg chg="add mod">
          <ac:chgData name="Johan Schedin Jigland" userId="9488d7726bc0e391" providerId="LiveId" clId="{498C45A4-3892-4AFF-A56C-66C09BBFA2AC}" dt="2018-01-24T10:14:24.888" v="363" actId="20577"/>
          <ac:graphicFrameMkLst>
            <pc:docMk/>
            <pc:sldMk cId="1851541333" sldId="1487"/>
            <ac:graphicFrameMk id="7" creationId="{AF2810F8-8CC6-4F2B-9DF5-3D02080236E1}"/>
          </ac:graphicFrameMkLst>
        </pc:graphicFrameChg>
      </pc:sldChg>
      <pc:sldChg chg="addSp delSp modSp add modAnim">
        <pc:chgData name="Johan Schedin Jigland" userId="9488d7726bc0e391" providerId="LiveId" clId="{498C45A4-3892-4AFF-A56C-66C09BBFA2AC}" dt="2018-01-24T10:13:24.203" v="332" actId="12093"/>
        <pc:sldMkLst>
          <pc:docMk/>
          <pc:sldMk cId="1869898587" sldId="1488"/>
        </pc:sldMkLst>
        <pc:spChg chg="add del mod">
          <ac:chgData name="Johan Schedin Jigland" userId="9488d7726bc0e391" providerId="LiveId" clId="{498C45A4-3892-4AFF-A56C-66C09BBFA2AC}" dt="2018-01-24T10:12:51.726" v="327" actId="12093"/>
          <ac:spMkLst>
            <pc:docMk/>
            <pc:sldMk cId="1869898587" sldId="1488"/>
            <ac:spMk id="2" creationId="{A4E30F51-0E34-4DFA-B07D-FA6AF4FA6338}"/>
          </ac:spMkLst>
        </pc:spChg>
        <pc:spChg chg="mod">
          <ac:chgData name="Johan Schedin Jigland" userId="9488d7726bc0e391" providerId="LiveId" clId="{498C45A4-3892-4AFF-A56C-66C09BBFA2AC}" dt="2018-01-24T10:12:25.729" v="324" actId="20577"/>
          <ac:spMkLst>
            <pc:docMk/>
            <pc:sldMk cId="1869898587" sldId="1488"/>
            <ac:spMk id="4" creationId="{00000000-0000-0000-0000-000000000000}"/>
          </ac:spMkLst>
        </pc:spChg>
        <pc:spChg chg="add del mod">
          <ac:chgData name="Johan Schedin Jigland" userId="9488d7726bc0e391" providerId="LiveId" clId="{498C45A4-3892-4AFF-A56C-66C09BBFA2AC}" dt="2018-01-24T10:12:53.578" v="328" actId="478"/>
          <ac:spMkLst>
            <pc:docMk/>
            <pc:sldMk cId="1869898587" sldId="1488"/>
            <ac:spMk id="5" creationId="{5875C093-E91C-46CF-8728-4EBFB6C1FD58}"/>
          </ac:spMkLst>
        </pc:spChg>
        <pc:graphicFrameChg chg="add mod">
          <ac:chgData name="Johan Schedin Jigland" userId="9488d7726bc0e391" providerId="LiveId" clId="{498C45A4-3892-4AFF-A56C-66C09BBFA2AC}" dt="2018-01-24T10:13:24.203" v="332" actId="12093"/>
          <ac:graphicFrameMkLst>
            <pc:docMk/>
            <pc:sldMk cId="1869898587" sldId="1488"/>
            <ac:graphicFrameMk id="6" creationId="{EFAAD1F9-8CDE-4D0E-8C00-E7F54453BED1}"/>
          </ac:graphicFrameMkLst>
        </pc:graphicFrameChg>
        <pc:graphicFrameChg chg="del">
          <ac:chgData name="Johan Schedin Jigland" userId="9488d7726bc0e391" providerId="LiveId" clId="{498C45A4-3892-4AFF-A56C-66C09BBFA2AC}" dt="2018-01-24T10:12:28.893" v="325" actId="478"/>
          <ac:graphicFrameMkLst>
            <pc:docMk/>
            <pc:sldMk cId="1869898587" sldId="1488"/>
            <ac:graphicFrameMk id="7" creationId="{AF2810F8-8CC6-4F2B-9DF5-3D02080236E1}"/>
          </ac:graphicFrameMkLst>
        </pc:graphicFrameChg>
      </pc:sldChg>
      <pc:sldMasterChg chg="delSldLayout">
        <pc:chgData name="Johan Schedin Jigland" userId="9488d7726bc0e391" providerId="LiveId" clId="{498C45A4-3892-4AFF-A56C-66C09BBFA2AC}" dt="2018-01-24T10:13:29.495" v="334" actId="2696"/>
        <pc:sldMasterMkLst>
          <pc:docMk/>
          <pc:sldMasterMk cId="289061279" sldId="2147483648"/>
        </pc:sldMasterMkLst>
        <pc:sldLayoutChg chg="del">
          <pc:chgData name="Johan Schedin Jigland" userId="9488d7726bc0e391" providerId="LiveId" clId="{498C45A4-3892-4AFF-A56C-66C09BBFA2AC}" dt="2018-01-24T10:13:29.495" v="334" actId="2696"/>
          <pc:sldLayoutMkLst>
            <pc:docMk/>
            <pc:sldMasterMk cId="289061279" sldId="2147483648"/>
            <pc:sldLayoutMk cId="20761027" sldId="2147483864"/>
          </pc:sldLayoutMkLst>
        </pc:sldLayoutChg>
        <pc:sldLayoutChg chg="del">
          <pc:chgData name="Johan Schedin Jigland" userId="9488d7726bc0e391" providerId="LiveId" clId="{498C45A4-3892-4AFF-A56C-66C09BBFA2AC}" dt="2018-01-24T10:05:14.516" v="177" actId="2696"/>
          <pc:sldLayoutMkLst>
            <pc:docMk/>
            <pc:sldMasterMk cId="289061279" sldId="2147483648"/>
            <pc:sldLayoutMk cId="2464532384" sldId="2147483864"/>
          </pc:sldLayoutMkLst>
        </pc:sldLayoutChg>
        <pc:sldLayoutChg chg="del">
          <pc:chgData name="Johan Schedin Jigland" userId="9488d7726bc0e391" providerId="LiveId" clId="{498C45A4-3892-4AFF-A56C-66C09BBFA2AC}" dt="2018-01-24T10:03:07.422" v="49" actId="2696"/>
          <pc:sldLayoutMkLst>
            <pc:docMk/>
            <pc:sldMasterMk cId="289061279" sldId="2147483648"/>
            <pc:sldLayoutMk cId="225741992" sldId="2147483865"/>
          </pc:sldLayoutMkLst>
        </pc:sldLayoutChg>
        <pc:sldLayoutChg chg="del">
          <pc:chgData name="Johan Schedin Jigland" userId="9488d7726bc0e391" providerId="LiveId" clId="{498C45A4-3892-4AFF-A56C-66C09BBFA2AC}" dt="2018-01-24T10:03:49.344" v="97" actId="2696"/>
          <pc:sldLayoutMkLst>
            <pc:docMk/>
            <pc:sldMasterMk cId="289061279" sldId="2147483648"/>
            <pc:sldLayoutMk cId="3362134969" sldId="2147483866"/>
          </pc:sldLayoutMkLst>
        </pc:sldLayoutChg>
      </pc:sldMasterChg>
    </pc:docChg>
  </pc:docChgLst>
  <pc:docChgLst>
    <pc:chgData name="Johan Schedin Jigland" userId="9488d7726bc0e391" providerId="LiveId" clId="{80B05C83-B024-4C4F-9CA3-09DCFE146DFC}"/>
    <pc:docChg chg="custSel addSld delSld modSld modSection">
      <pc:chgData name="Johan Schedin Jigland" userId="9488d7726bc0e391" providerId="LiveId" clId="{80B05C83-B024-4C4F-9CA3-09DCFE146DFC}" dt="2018-01-24T10:53:56.209" v="719" actId="2696"/>
      <pc:docMkLst>
        <pc:docMk/>
      </pc:docMkLst>
      <pc:sldChg chg="modSp">
        <pc:chgData name="Johan Schedin Jigland" userId="9488d7726bc0e391" providerId="LiveId" clId="{80B05C83-B024-4C4F-9CA3-09DCFE146DFC}" dt="2018-01-24T10:15:16.921" v="0" actId="20577"/>
        <pc:sldMkLst>
          <pc:docMk/>
          <pc:sldMk cId="4003344844" sldId="1373"/>
        </pc:sldMkLst>
        <pc:spChg chg="mod">
          <ac:chgData name="Johan Schedin Jigland" userId="9488d7726bc0e391" providerId="LiveId" clId="{80B05C83-B024-4C4F-9CA3-09DCFE146DFC}" dt="2018-01-24T10:15:16.921" v="0" actId="20577"/>
          <ac:spMkLst>
            <pc:docMk/>
            <pc:sldMk cId="4003344844" sldId="1373"/>
            <ac:spMk id="30" creationId="{00000000-0000-0000-0000-000000000000}"/>
          </ac:spMkLst>
        </pc:spChg>
      </pc:sldChg>
      <pc:sldChg chg="modTransition">
        <pc:chgData name="Johan Schedin Jigland" userId="9488d7726bc0e391" providerId="LiveId" clId="{80B05C83-B024-4C4F-9CA3-09DCFE146DFC}" dt="2018-01-24T10:45:08.902" v="469"/>
        <pc:sldMkLst>
          <pc:docMk/>
          <pc:sldMk cId="571401400" sldId="1438"/>
        </pc:sldMkLst>
      </pc:sldChg>
      <pc:sldChg chg="modSp">
        <pc:chgData name="Johan Schedin Jigland" userId="9488d7726bc0e391" providerId="LiveId" clId="{80B05C83-B024-4C4F-9CA3-09DCFE146DFC}" dt="2018-01-24T10:20:31.817" v="289" actId="20577"/>
        <pc:sldMkLst>
          <pc:docMk/>
          <pc:sldMk cId="2823728211" sldId="1439"/>
        </pc:sldMkLst>
        <pc:spChg chg="mod">
          <ac:chgData name="Johan Schedin Jigland" userId="9488d7726bc0e391" providerId="LiveId" clId="{80B05C83-B024-4C4F-9CA3-09DCFE146DFC}" dt="2018-01-24T10:20:31.817" v="289" actId="20577"/>
          <ac:spMkLst>
            <pc:docMk/>
            <pc:sldMk cId="2823728211" sldId="1439"/>
            <ac:spMk id="26" creationId="{00000000-0000-0000-0000-000000000000}"/>
          </ac:spMkLst>
        </pc:spChg>
      </pc:sldChg>
      <pc:sldChg chg="del">
        <pc:chgData name="Johan Schedin Jigland" userId="9488d7726bc0e391" providerId="LiveId" clId="{80B05C83-B024-4C4F-9CA3-09DCFE146DFC}" dt="2018-01-24T10:15:29.529" v="1" actId="2696"/>
        <pc:sldMkLst>
          <pc:docMk/>
          <pc:sldMk cId="3678890199" sldId="1450"/>
        </pc:sldMkLst>
      </pc:sldChg>
      <pc:sldChg chg="del">
        <pc:chgData name="Johan Schedin Jigland" userId="9488d7726bc0e391" providerId="LiveId" clId="{80B05C83-B024-4C4F-9CA3-09DCFE146DFC}" dt="2018-01-24T10:19:07.457" v="267" actId="2696"/>
        <pc:sldMkLst>
          <pc:docMk/>
          <pc:sldMk cId="883945450" sldId="1463"/>
        </pc:sldMkLst>
      </pc:sldChg>
      <pc:sldChg chg="addSp delSp modSp">
        <pc:chgData name="Johan Schedin Jigland" userId="9488d7726bc0e391" providerId="LiveId" clId="{80B05C83-B024-4C4F-9CA3-09DCFE146DFC}" dt="2018-01-24T10:19:56.822" v="272" actId="478"/>
        <pc:sldMkLst>
          <pc:docMk/>
          <pc:sldMk cId="2260083850" sldId="1481"/>
        </pc:sldMkLst>
        <pc:spChg chg="add del mod">
          <ac:chgData name="Johan Schedin Jigland" userId="9488d7726bc0e391" providerId="LiveId" clId="{80B05C83-B024-4C4F-9CA3-09DCFE146DFC}" dt="2018-01-24T10:19:56.822" v="272" actId="478"/>
          <ac:spMkLst>
            <pc:docMk/>
            <pc:sldMk cId="2260083850" sldId="1481"/>
            <ac:spMk id="3" creationId="{0186CE86-6C9D-4B27-905E-9246E49496C2}"/>
          </ac:spMkLst>
        </pc:spChg>
      </pc:sldChg>
      <pc:sldChg chg="del">
        <pc:chgData name="Johan Schedin Jigland" userId="9488d7726bc0e391" providerId="LiveId" clId="{80B05C83-B024-4C4F-9CA3-09DCFE146DFC}" dt="2018-01-24T10:53:56.209" v="719" actId="2696"/>
        <pc:sldMkLst>
          <pc:docMk/>
          <pc:sldMk cId="1485238682" sldId="1483"/>
        </pc:sldMkLst>
      </pc:sldChg>
      <pc:sldChg chg="modSp">
        <pc:chgData name="Johan Schedin Jigland" userId="9488d7726bc0e391" providerId="LiveId" clId="{80B05C83-B024-4C4F-9CA3-09DCFE146DFC}" dt="2018-01-24T10:21:13.357" v="291" actId="12269"/>
        <pc:sldMkLst>
          <pc:docMk/>
          <pc:sldMk cId="1869898587" sldId="1488"/>
        </pc:sldMkLst>
        <pc:graphicFrameChg chg="mod">
          <ac:chgData name="Johan Schedin Jigland" userId="9488d7726bc0e391" providerId="LiveId" clId="{80B05C83-B024-4C4F-9CA3-09DCFE146DFC}" dt="2018-01-24T10:21:13.357" v="291" actId="12269"/>
          <ac:graphicFrameMkLst>
            <pc:docMk/>
            <pc:sldMk cId="1869898587" sldId="1488"/>
            <ac:graphicFrameMk id="6" creationId="{EFAAD1F9-8CDE-4D0E-8C00-E7F54453BED1}"/>
          </ac:graphicFrameMkLst>
        </pc:graphicFrameChg>
      </pc:sldChg>
      <pc:sldChg chg="modSp add">
        <pc:chgData name="Johan Schedin Jigland" userId="9488d7726bc0e391" providerId="LiveId" clId="{80B05C83-B024-4C4F-9CA3-09DCFE146DFC}" dt="2018-01-24T10:22:51.485" v="468" actId="5793"/>
        <pc:sldMkLst>
          <pc:docMk/>
          <pc:sldMk cId="3157747339" sldId="1489"/>
        </pc:sldMkLst>
        <pc:spChg chg="mod">
          <ac:chgData name="Johan Schedin Jigland" userId="9488d7726bc0e391" providerId="LiveId" clId="{80B05C83-B024-4C4F-9CA3-09DCFE146DFC}" dt="2018-01-24T10:15:56.073" v="17" actId="20577"/>
          <ac:spMkLst>
            <pc:docMk/>
            <pc:sldMk cId="3157747339" sldId="1489"/>
            <ac:spMk id="2" creationId="{E39CC859-2768-4C6E-A5BA-488D20A7D85A}"/>
          </ac:spMkLst>
        </pc:spChg>
        <pc:spChg chg="mod">
          <ac:chgData name="Johan Schedin Jigland" userId="9488d7726bc0e391" providerId="LiveId" clId="{80B05C83-B024-4C4F-9CA3-09DCFE146DFC}" dt="2018-01-24T10:22:51.485" v="468" actId="5793"/>
          <ac:spMkLst>
            <pc:docMk/>
            <pc:sldMk cId="3157747339" sldId="1489"/>
            <ac:spMk id="3" creationId="{F5DCCD95-9D1B-4759-A945-EA34DD7D7174}"/>
          </ac:spMkLst>
        </pc:spChg>
      </pc:sldChg>
      <pc:sldChg chg="modSp add">
        <pc:chgData name="Johan Schedin Jigland" userId="9488d7726bc0e391" providerId="LiveId" clId="{80B05C83-B024-4C4F-9CA3-09DCFE146DFC}" dt="2018-01-24T10:49:13.792" v="718" actId="20577"/>
        <pc:sldMkLst>
          <pc:docMk/>
          <pc:sldMk cId="2841686933" sldId="1490"/>
        </pc:sldMkLst>
        <pc:spChg chg="mod">
          <ac:chgData name="Johan Schedin Jigland" userId="9488d7726bc0e391" providerId="LiveId" clId="{80B05C83-B024-4C4F-9CA3-09DCFE146DFC}" dt="2018-01-24T10:45:18.196" v="479" actId="20577"/>
          <ac:spMkLst>
            <pc:docMk/>
            <pc:sldMk cId="2841686933" sldId="1490"/>
            <ac:spMk id="2" creationId="{918C330D-EAAD-4AEE-916D-CB08AC0D5A57}"/>
          </ac:spMkLst>
        </pc:spChg>
        <pc:spChg chg="mod">
          <ac:chgData name="Johan Schedin Jigland" userId="9488d7726bc0e391" providerId="LiveId" clId="{80B05C83-B024-4C4F-9CA3-09DCFE146DFC}" dt="2018-01-24T10:49:13.792" v="718" actId="20577"/>
          <ac:spMkLst>
            <pc:docMk/>
            <pc:sldMk cId="2841686933" sldId="1490"/>
            <ac:spMk id="3" creationId="{B6D39CCE-F046-460C-B9AE-5068A5016863}"/>
          </ac:spMkLst>
        </pc:spChg>
      </pc:sldChg>
    </pc:docChg>
  </pc:docChgLst>
  <pc:docChgLst>
    <pc:chgData name="Linh Le Nguyen Quang" userId="S::linh.le.nguyen.quang@preciofishbone.se::58e68e00-d740-4bef-a9a5-de9cebdc9bde" providerId="AD" clId="Web-{D6ADAD3A-6A6C-89DF-DF07-CD1B60583BE8}"/>
    <pc:docChg chg="modSld">
      <pc:chgData name="Linh Le Nguyen Quang" userId="S::linh.le.nguyen.quang@preciofishbone.se::58e68e00-d740-4bef-a9a5-de9cebdc9bde" providerId="AD" clId="Web-{D6ADAD3A-6A6C-89DF-DF07-CD1B60583BE8}" dt="2019-06-11T04:50:01.143" v="1" actId="1076"/>
      <pc:docMkLst>
        <pc:docMk/>
      </pc:docMkLst>
      <pc:sldChg chg="modSp">
        <pc:chgData name="Linh Le Nguyen Quang" userId="S::linh.le.nguyen.quang@preciofishbone.se::58e68e00-d740-4bef-a9a5-de9cebdc9bde" providerId="AD" clId="Web-{D6ADAD3A-6A6C-89DF-DF07-CD1B60583BE8}" dt="2019-06-11T04:50:01.143" v="1" actId="1076"/>
        <pc:sldMkLst>
          <pc:docMk/>
          <pc:sldMk cId="571401400" sldId="1438"/>
        </pc:sldMkLst>
        <pc:picChg chg="mod">
          <ac:chgData name="Linh Le Nguyen Quang" userId="S::linh.le.nguyen.quang@preciofishbone.se::58e68e00-d740-4bef-a9a5-de9cebdc9bde" providerId="AD" clId="Web-{D6ADAD3A-6A6C-89DF-DF07-CD1B60583BE8}" dt="2019-06-11T04:50:01.143" v="1" actId="1076"/>
          <ac:picMkLst>
            <pc:docMk/>
            <pc:sldMk cId="571401400" sldId="1438"/>
            <ac:picMk id="5" creationId="{00000000-0000-0000-0000-00000000000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FC6F14-0C88-4982-8CF2-0F8F2C95737C}" type="datetimeFigureOut">
              <a:rPr lang="sv-SE" smtClean="0"/>
              <a:t>2020-07-01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0EF7FB-4F20-4CE4-AD4D-FFE5CCF93AE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547718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7/1/2020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6095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63621-2E60-B848-8968-B0341E26A3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552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63621-2E60-B848-8968-B0341E26A3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371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1625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4" name="Rubrik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</p:spTree>
    <p:extLst>
      <p:ext uri="{BB962C8B-B14F-4D97-AF65-F5344CB8AC3E}">
        <p14:creationId xmlns:p14="http://schemas.microsoft.com/office/powerpoint/2010/main" val="591754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Utter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8806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028749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057498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086247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10143744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8114996" y="0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0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2028749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28"/>
          </p:nvPr>
        </p:nvSpPr>
        <p:spPr>
          <a:xfrm>
            <a:off x="4057498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6086247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10143744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114996" y="1709928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0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2028749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4057498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7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6086247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8" name="Picture Placeholder 3"/>
          <p:cNvSpPr>
            <a:spLocks noGrp="1"/>
          </p:cNvSpPr>
          <p:nvPr>
            <p:ph type="pic" sz="quarter" idx="36"/>
          </p:nvPr>
        </p:nvSpPr>
        <p:spPr>
          <a:xfrm>
            <a:off x="10143744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8114996" y="3419856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0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2028749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4057498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086247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10143744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8114996" y="5129784"/>
            <a:ext cx="2048256" cy="1728216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17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a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2644068"/>
          </a:xfrm>
          <a:solidFill>
            <a:schemeClr val="bg1">
              <a:lumMod val="9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2982317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2982317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2982317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2982317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8" name="Content Placeholder 13"/>
          <p:cNvSpPr>
            <a:spLocks noGrp="1"/>
          </p:cNvSpPr>
          <p:nvPr>
            <p:ph sz="quarter" idx="18"/>
          </p:nvPr>
        </p:nvSpPr>
        <p:spPr>
          <a:xfrm>
            <a:off x="914400" y="4212305"/>
            <a:ext cx="2441448" cy="1713558"/>
          </a:xfrm>
        </p:spPr>
        <p:txBody>
          <a:bodyPr/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ontent Placeholder 13"/>
          <p:cNvSpPr>
            <a:spLocks noGrp="1"/>
          </p:cNvSpPr>
          <p:nvPr>
            <p:ph sz="quarter" idx="24"/>
          </p:nvPr>
        </p:nvSpPr>
        <p:spPr>
          <a:xfrm>
            <a:off x="3554984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25"/>
          </p:nvPr>
        </p:nvSpPr>
        <p:spPr>
          <a:xfrm>
            <a:off x="6195568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26"/>
          </p:nvPr>
        </p:nvSpPr>
        <p:spPr>
          <a:xfrm>
            <a:off x="8836152" y="4212305"/>
            <a:ext cx="2441448" cy="1713558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171450" indent="-171450">
              <a:buFont typeface="Arial" panose="020B0604020202020204" pitchFamily="34" charset="0"/>
              <a:buChar char="•"/>
              <a:defRPr sz="1400"/>
            </a:lvl2pPr>
            <a:lvl3pPr marL="342900" indent="-171450">
              <a:defRPr sz="1400"/>
            </a:lvl3pPr>
            <a:lvl4pPr marL="514350" indent="-17145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9465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, rubrik, brödtext - grå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733" y="609602"/>
            <a:ext cx="10972800" cy="1143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 hasCustomPrompt="1"/>
          </p:nvPr>
        </p:nvSpPr>
        <p:spPr>
          <a:xfrm>
            <a:off x="321733" y="355601"/>
            <a:ext cx="10972800" cy="253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100" b="1" i="0" cap="all">
                <a:solidFill>
                  <a:schemeClr val="bg1"/>
                </a:solidFill>
                <a:latin typeface="Arial Narrow"/>
              </a:defRPr>
            </a:lvl1pPr>
            <a:lvl2pPr marL="457200" indent="0">
              <a:buFontTx/>
              <a:buNone/>
              <a:defRPr sz="1100" b="1" i="0" cap="all">
                <a:solidFill>
                  <a:schemeClr val="bg1"/>
                </a:solidFill>
                <a:latin typeface="Arial Narrow"/>
              </a:defRPr>
            </a:lvl2pPr>
            <a:lvl3pPr marL="914400" indent="0">
              <a:buFontTx/>
              <a:buNone/>
              <a:defRPr sz="1100" b="1" i="0" cap="all">
                <a:solidFill>
                  <a:schemeClr val="bg1"/>
                </a:solidFill>
                <a:latin typeface="Arial Narrow"/>
              </a:defRPr>
            </a:lvl3pPr>
            <a:lvl4pPr marL="1371600" indent="0">
              <a:buFontTx/>
              <a:buNone/>
              <a:defRPr sz="1100" b="1" i="0" cap="all">
                <a:solidFill>
                  <a:schemeClr val="bg1"/>
                </a:solidFill>
                <a:latin typeface="Arial Narrow"/>
              </a:defRPr>
            </a:lvl4pPr>
            <a:lvl5pPr marL="1828800" indent="0">
              <a:buFontTx/>
              <a:buNone/>
              <a:defRPr sz="1100" b="1" i="0" cap="all">
                <a:solidFill>
                  <a:schemeClr val="bg1"/>
                </a:solidFill>
                <a:latin typeface="Arial Narrow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21733" y="2070101"/>
            <a:ext cx="7112000" cy="28956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  <a:lvl2pPr marL="457200" indent="0">
              <a:buNone/>
              <a:defRPr sz="1800" b="1">
                <a:solidFill>
                  <a:schemeClr val="bg1"/>
                </a:solidFill>
              </a:defRPr>
            </a:lvl2pPr>
            <a:lvl3pPr marL="914400" indent="0">
              <a:buNone/>
              <a:defRPr sz="1800" b="1">
                <a:solidFill>
                  <a:schemeClr val="bg1"/>
                </a:solidFill>
              </a:defRPr>
            </a:lvl3pPr>
            <a:lvl4pPr marL="1371600" indent="0">
              <a:buNone/>
              <a:defRPr sz="1800" b="1">
                <a:solidFill>
                  <a:schemeClr val="bg1"/>
                </a:solidFill>
              </a:defRPr>
            </a:lvl4pPr>
            <a:lvl5pPr marL="1828800" indent="0">
              <a:buNone/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07825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1996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452420"/>
            <a:ext cx="5080000" cy="45259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914400" y="933450"/>
            <a:ext cx="10363200" cy="406400"/>
          </a:xfrm>
        </p:spPr>
        <p:txBody>
          <a:bodyPr>
            <a:normAutofit/>
          </a:bodyPr>
          <a:lstStyle>
            <a:lvl1pPr marL="0" indent="0" algn="ctr">
              <a:lnSpc>
                <a:spcPct val="86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</p:spTree>
    <p:extLst>
      <p:ext uri="{BB962C8B-B14F-4D97-AF65-F5344CB8AC3E}">
        <p14:creationId xmlns:p14="http://schemas.microsoft.com/office/powerpoint/2010/main" val="1429670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867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3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5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7000"/>
            <a:ext cx="2438400" cy="3407438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35560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61976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7"/>
          </p:nvPr>
        </p:nvSpPr>
        <p:spPr>
          <a:xfrm>
            <a:off x="8839200" y="4980565"/>
            <a:ext cx="2438400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62113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accent1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6192011" y="1396999"/>
            <a:ext cx="5085589" cy="3407439"/>
          </a:xfrm>
          <a:solidFill>
            <a:schemeClr val="bg1">
              <a:lumMod val="90000"/>
              <a:lumOff val="10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50800" dir="5400000" algn="t" rotWithShape="0">
              <a:schemeClr val="bg2"/>
            </a:outerShdw>
          </a:effectLst>
        </p:spPr>
        <p:txBody>
          <a:bodyPr vert="horz" lIns="0" tIns="0" rIns="0" bIns="0" rtlCol="0" anchor="ctr">
            <a:normAutofit/>
          </a:bodyPr>
          <a:lstStyle>
            <a:lvl1pPr marL="0" indent="0" algn="ctr">
              <a:buNone/>
              <a:defRPr lang="en-US" sz="1400"/>
            </a:lvl1pPr>
          </a:lstStyle>
          <a:p>
            <a:pPr lvl="0"/>
            <a:endParaRPr lang="en-US"/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0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6192011" y="4980565"/>
            <a:ext cx="5085589" cy="958851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  <a:lvl2pPr marL="152396" indent="-152396">
              <a:buFont typeface="Arial" panose="020B0604020202020204" pitchFamily="34" charset="0"/>
              <a:buChar char="•"/>
              <a:defRPr sz="1400"/>
            </a:lvl2pPr>
            <a:lvl3pPr marL="304792" indent="-152396">
              <a:defRPr sz="1400"/>
            </a:lvl3pPr>
            <a:lvl4pPr marL="533387" indent="-228594">
              <a:defRPr sz="1400"/>
            </a:lvl4pPr>
            <a:lvl5pPr marL="761981" indent="-228594"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9319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9144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 dirty="0"/>
            </a:lvl1pPr>
          </a:lstStyle>
          <a:p>
            <a:pPr marL="0" lvl="0" indent="0" algn="ctr">
              <a:buNone/>
            </a:pPr>
            <a:endParaRPr lang="en-US" dirty="0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35560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61976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8839200" y="1396999"/>
            <a:ext cx="2438400" cy="4266109"/>
          </a:xfrm>
          <a:solidFill>
            <a:schemeClr val="bg1">
              <a:lumMod val="90000"/>
              <a:lumOff val="10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>
              <a:defRPr lang="en-US" sz="1400"/>
            </a:lvl1pPr>
          </a:lstStyle>
          <a:p>
            <a:pPr marL="0" lvl="0" indent="0" algn="ctr">
              <a:buNone/>
            </a:pP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914400" y="4604358"/>
            <a:ext cx="2441448" cy="1058751"/>
          </a:xfrm>
          <a:solidFill>
            <a:schemeClr val="accent1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3554984" y="4604358"/>
            <a:ext cx="2441448" cy="1058751"/>
          </a:xfrm>
          <a:solidFill>
            <a:schemeClr val="accent3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6195568" y="4604358"/>
            <a:ext cx="2441448" cy="1058751"/>
          </a:xfrm>
          <a:solidFill>
            <a:schemeClr val="accent5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8836152" y="4604358"/>
            <a:ext cx="2441448" cy="1058751"/>
          </a:xfrm>
          <a:solidFill>
            <a:schemeClr val="bg2">
              <a:alpha val="80000"/>
            </a:schemeClr>
          </a:solidFill>
        </p:spPr>
        <p:txBody>
          <a:bodyPr lIns="182880" tIns="91440" rIns="182880" bIns="91440" anchor="b" anchorCtr="0">
            <a:spAutoFit/>
          </a:bodyPr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 sz="1400">
                <a:solidFill>
                  <a:srgbClr val="FFFFFF"/>
                </a:solidFill>
              </a:defRPr>
            </a:lvl2pPr>
            <a:lvl3pPr marL="342900" indent="-171450">
              <a:defRPr sz="1400">
                <a:solidFill>
                  <a:srgbClr val="FFFFFF"/>
                </a:solidFill>
              </a:defRPr>
            </a:lvl3pPr>
            <a:lvl4pPr marL="514350" indent="-171450">
              <a:defRPr sz="1400">
                <a:solidFill>
                  <a:srgbClr val="FFFFFF"/>
                </a:solidFill>
              </a:defRPr>
            </a:lvl4pPr>
            <a:lvl5pPr marL="742950" indent="-228600">
              <a:defRPr sz="14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80879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153280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200"/>
              </a:spcBef>
              <a:defRPr/>
            </a:lvl1pPr>
            <a:lvl2pPr>
              <a:spcBef>
                <a:spcPts val="1200"/>
              </a:spcBef>
              <a:defRPr/>
            </a:lvl2pPr>
            <a:lvl3pPr>
              <a:spcBef>
                <a:spcPts val="1200"/>
              </a:spcBef>
              <a:defRPr/>
            </a:lvl3pPr>
            <a:lvl4pPr>
              <a:spcBef>
                <a:spcPts val="1200"/>
              </a:spcBef>
              <a:defRPr/>
            </a:lvl4pPr>
            <a:lvl5pPr>
              <a:spcBef>
                <a:spcPts val="12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7594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10812524" y="6260684"/>
            <a:ext cx="1040904" cy="40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61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5" r:id="rId4"/>
    <p:sldLayoutId id="2147483844" r:id="rId5"/>
    <p:sldLayoutId id="2147483848" r:id="rId6"/>
    <p:sldLayoutId id="2147483862" r:id="rId7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279961"/>
            <a:ext cx="10363200" cy="81756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219200"/>
            <a:ext cx="10363200" cy="46275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Bildobjekt 3"/>
          <p:cNvPicPr>
            <a:picLocks noChangeAspect="1"/>
          </p:cNvPicPr>
          <p:nvPr userDrawn="1"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524" y="6268890"/>
            <a:ext cx="1037922" cy="39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1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91" r:id="rId3"/>
    <p:sldLayoutId id="2147483692" r:id="rId4"/>
    <p:sldLayoutId id="2147483754" r:id="rId5"/>
    <p:sldLayoutId id="2147483768" r:id="rId6"/>
    <p:sldLayoutId id="2147483863" r:id="rId7"/>
  </p:sldLayoutIdLst>
  <p:txStyles>
    <p:titleStyle>
      <a:lvl1pPr algn="ctr" defTabSz="1219170" rtl="0" eaLnBrk="1" latinLnBrk="0" hangingPunct="1">
        <a:lnSpc>
          <a:spcPct val="86000"/>
        </a:lnSpc>
        <a:spcBef>
          <a:spcPct val="0"/>
        </a:spcBef>
        <a:buNone/>
        <a:defRPr sz="2800" kern="800" spc="-53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20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459306" indent="-230712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2pPr>
      <a:lvl3pPr marL="687900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•"/>
        <a:defRPr sz="1600" kern="800">
          <a:solidFill>
            <a:schemeClr val="tx1"/>
          </a:solidFill>
          <a:latin typeface="+mn-lt"/>
          <a:ea typeface="+mn-ea"/>
          <a:cs typeface="+mn-cs"/>
        </a:defRPr>
      </a:lvl3pPr>
      <a:lvl4pPr marL="916494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4pPr>
      <a:lvl5pPr marL="1145089" indent="-228594" algn="l" defTabSz="1219170" rtl="0" eaLnBrk="1" latinLnBrk="0" hangingPunct="1">
        <a:spcBef>
          <a:spcPct val="20000"/>
        </a:spcBef>
        <a:buClr>
          <a:schemeClr val="accent1"/>
        </a:buClr>
        <a:buFont typeface="Arial" panose="020B0604020202020204" pitchFamily="34" charset="0"/>
        <a:buChar char="»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412" y="1664804"/>
            <a:ext cx="6889175" cy="266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8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6"/>
          <p:cNvSpPr/>
          <p:nvPr/>
        </p:nvSpPr>
        <p:spPr>
          <a:xfrm>
            <a:off x="0" y="-380017"/>
            <a:ext cx="12192000" cy="7594981"/>
          </a:xfrm>
          <a:prstGeom prst="rect">
            <a:avLst/>
          </a:prstGeom>
          <a:solidFill>
            <a:schemeClr val="bg1">
              <a:alpha val="4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74320" tIns="914400" rIns="274320" bIns="274320" rtlCol="0" anchor="t" anchorCtr="0"/>
          <a:lstStyle/>
          <a:p>
            <a:pPr>
              <a:lnSpc>
                <a:spcPct val="89000"/>
              </a:lnSpc>
              <a:spcAft>
                <a:spcPts val="700"/>
              </a:spcAft>
            </a:pPr>
            <a:r>
              <a:rPr lang="en-US" sz="3200" dirty="0" smtClean="0">
                <a:solidFill>
                  <a:srgbClr val="FFFFFF"/>
                </a:solidFill>
              </a:rPr>
              <a:t>Agenda </a:t>
            </a:r>
            <a:r>
              <a:rPr lang="en-US" sz="3200" dirty="0" err="1" smtClean="0">
                <a:solidFill>
                  <a:srgbClr val="FFFFFF"/>
                </a:solidFill>
              </a:rPr>
              <a:t>Asp.Net</a:t>
            </a:r>
            <a:r>
              <a:rPr lang="en-US" sz="3200" dirty="0" smtClean="0">
                <a:solidFill>
                  <a:srgbClr val="FFFFFF"/>
                </a:solidFill>
              </a:rPr>
              <a:t> Core Web </a:t>
            </a:r>
            <a:r>
              <a:rPr lang="en-US" sz="3200" dirty="0" err="1" smtClean="0">
                <a:solidFill>
                  <a:srgbClr val="FFFFFF"/>
                </a:solidFill>
              </a:rPr>
              <a:t>Api</a:t>
            </a:r>
            <a:r>
              <a:rPr lang="en-US" sz="3200" smtClean="0">
                <a:solidFill>
                  <a:srgbClr val="FFFFFF"/>
                </a:solidFill>
              </a:rPr>
              <a:t> – EF (4 days)</a:t>
            </a:r>
            <a:endParaRPr lang="en-US" sz="3200" dirty="0">
              <a:solidFill>
                <a:srgbClr val="FFFFFF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endParaRPr lang="sv-SE" sz="1600" dirty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Overview</a:t>
            </a:r>
            <a:endParaRPr lang="sv-SE" sz="1800" dirty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Startup</a:t>
            </a: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Middleware (Logging )</a:t>
            </a:r>
            <a:endParaRPr lang="sv-SE" sz="1800" dirty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Routing</a:t>
            </a: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Format Response Data</a:t>
            </a:r>
            <a:endParaRPr lang="sv-SE" sz="1800" dirty="0" smtClean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Authentication (Azure AD)</a:t>
            </a:r>
            <a:endParaRPr lang="sv-SE" sz="1800" dirty="0" smtClean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Static files</a:t>
            </a: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Dependency </a:t>
            </a:r>
            <a:r>
              <a:rPr lang="sv-SE" sz="1800" dirty="0" smtClean="0">
                <a:solidFill>
                  <a:schemeClr val="tx1"/>
                </a:solidFill>
              </a:rPr>
              <a:t>Injection</a:t>
            </a:r>
            <a:endParaRPr lang="sv-SE" sz="1800" dirty="0" smtClean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EF </a:t>
            </a:r>
            <a:r>
              <a:rPr lang="sv-SE" sz="1800" dirty="0" smtClean="0">
                <a:solidFill>
                  <a:schemeClr val="tx1"/>
                </a:solidFill>
              </a:rPr>
              <a:t>– Overview</a:t>
            </a: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EF – Create </a:t>
            </a:r>
            <a:r>
              <a:rPr lang="sv-SE" sz="1800" dirty="0" smtClean="0">
                <a:solidFill>
                  <a:schemeClr val="tx1"/>
                </a:solidFill>
              </a:rPr>
              <a:t>Model(Migration – AutoMapper)</a:t>
            </a:r>
            <a:endParaRPr lang="sv-SE" sz="1800" dirty="0" smtClean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EF – Query </a:t>
            </a:r>
            <a:r>
              <a:rPr lang="sv-SE" sz="1800" dirty="0" smtClean="0">
                <a:solidFill>
                  <a:schemeClr val="tx1"/>
                </a:solidFill>
              </a:rPr>
              <a:t>Data (No Tracking)</a:t>
            </a:r>
            <a:endParaRPr lang="sv-SE" sz="1800" dirty="0" smtClean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 smtClean="0">
                <a:solidFill>
                  <a:schemeClr val="tx1"/>
                </a:solidFill>
              </a:rPr>
              <a:t>EF – Save </a:t>
            </a:r>
            <a:r>
              <a:rPr lang="sv-SE" sz="1800" dirty="0" smtClean="0">
                <a:solidFill>
                  <a:schemeClr val="tx1"/>
                </a:solidFill>
              </a:rPr>
              <a:t>Data (Tracking)</a:t>
            </a:r>
            <a:endParaRPr lang="sv-SE" sz="1800" dirty="0">
              <a:solidFill>
                <a:schemeClr val="tx1"/>
              </a:solidFill>
            </a:endParaRPr>
          </a:p>
          <a:p>
            <a:pPr marL="214313" indent="-214313">
              <a:spcAft>
                <a:spcPts val="750"/>
              </a:spcAft>
              <a:buFont typeface="Arial" panose="020B0604020202020204" pitchFamily="34" charset="0"/>
              <a:buChar char="•"/>
            </a:pPr>
            <a:r>
              <a:rPr lang="sv-SE" sz="1800" dirty="0">
                <a:solidFill>
                  <a:schemeClr val="tx1"/>
                </a:solidFill>
              </a:rPr>
              <a:t>Assignment</a:t>
            </a:r>
          </a:p>
        </p:txBody>
      </p:sp>
    </p:spTree>
    <p:extLst>
      <p:ext uri="{BB962C8B-B14F-4D97-AF65-F5344CB8AC3E}">
        <p14:creationId xmlns:p14="http://schemas.microsoft.com/office/powerpoint/2010/main" val="354187997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7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8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0" y="260648"/>
            <a:ext cx="11557284" cy="58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5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i9_Autumn Dark 2">
      <a:dk1>
        <a:srgbClr val="FFFFFF"/>
      </a:dk1>
      <a:lt1>
        <a:srgbClr val="2B2B2D"/>
      </a:lt1>
      <a:dk2>
        <a:srgbClr val="FF9700"/>
      </a:dk2>
      <a:lt2>
        <a:srgbClr val="FF7300"/>
      </a:lt2>
      <a:accent1>
        <a:srgbClr val="EA0038"/>
      </a:accent1>
      <a:accent2>
        <a:srgbClr val="F1001C"/>
      </a:accent2>
      <a:accent3>
        <a:srgbClr val="F70000"/>
      </a:accent3>
      <a:accent4>
        <a:srgbClr val="FB1E00"/>
      </a:accent4>
      <a:accent5>
        <a:srgbClr val="FF3C00"/>
      </a:accent5>
      <a:accent6>
        <a:srgbClr val="FF5800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i9_Autumn 2">
      <a:dk1>
        <a:srgbClr val="39393B"/>
      </a:dk1>
      <a:lt1>
        <a:srgbClr val="FFFFFF"/>
      </a:lt1>
      <a:dk2>
        <a:srgbClr val="FF9700"/>
      </a:dk2>
      <a:lt2>
        <a:srgbClr val="FF7300"/>
      </a:lt2>
      <a:accent1>
        <a:srgbClr val="EA0038"/>
      </a:accent1>
      <a:accent2>
        <a:srgbClr val="F1001C"/>
      </a:accent2>
      <a:accent3>
        <a:srgbClr val="F70000"/>
      </a:accent3>
      <a:accent4>
        <a:srgbClr val="FB1E00"/>
      </a:accent4>
      <a:accent5>
        <a:srgbClr val="FF3C00"/>
      </a:accent5>
      <a:accent6>
        <a:srgbClr val="FF5800"/>
      </a:accent6>
      <a:hlink>
        <a:srgbClr val="7030A0"/>
      </a:hlink>
      <a:folHlink>
        <a:srgbClr val="00B0F0"/>
      </a:folHlink>
    </a:clrScheme>
    <a:fontScheme name="Custom 3">
      <a:majorFont>
        <a:latin typeface="Open Sans Light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CEF8DD98844B94498D9D45A11371AE6" ma:contentTypeVersion="16" ma:contentTypeDescription="Create a new document." ma:contentTypeScope="" ma:versionID="64e22776f7483998a627dce60907c814">
  <xsd:schema xmlns:xsd="http://www.w3.org/2001/XMLSchema" xmlns:xs="http://www.w3.org/2001/XMLSchema" xmlns:p="http://schemas.microsoft.com/office/2006/metadata/properties" xmlns:ns2="651c8f49-f1e4-4132-970d-b04ce0850078" xmlns:ns3="a8812285-15c5-4a22-ac77-7c3fbe599d32" targetNamespace="http://schemas.microsoft.com/office/2006/metadata/properties" ma:root="true" ma:fieldsID="9ec5c1bc365d2c6fb45eb972651e7907" ns2:_="" ns3:_="">
    <xsd:import namespace="651c8f49-f1e4-4132-970d-b04ce0850078"/>
    <xsd:import namespace="a8812285-15c5-4a22-ac77-7c3fbe599d3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1c8f49-f1e4-4132-970d-b04ce08500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705e3a1-89dd-48fc-93f0-0d84cb5e51d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812285-15c5-4a22-ac77-7c3fbe599d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eca38aba-3c65-4597-8cd5-81d356b8a219}" ma:internalName="TaxCatchAll" ma:showField="CatchAllData" ma:web="a8812285-15c5-4a22-ac77-7c3fbe599d3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8812285-15c5-4a22-ac77-7c3fbe599d32" xsi:nil="true"/>
    <lcf76f155ced4ddcb4097134ff3c332f xmlns="651c8f49-f1e4-4132-970d-b04ce0850078">
      <Terms xmlns="http://schemas.microsoft.com/office/infopath/2007/PartnerControls"/>
    </lcf76f155ced4ddcb4097134ff3c332f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4398DB2E-B67D-4793-ACE3-9F59E75957CC}"/>
</file>

<file path=customXml/itemProps2.xml><?xml version="1.0" encoding="utf-8"?>
<ds:datastoreItem xmlns:ds="http://schemas.openxmlformats.org/officeDocument/2006/customXml" ds:itemID="{E58244D7-AAED-4F1C-96F7-936BF85EA48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724109-0391-4CFD-83FC-749EF3B8F51A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d04c1d6d-6630-444c-9dfd-373dda375944"/>
    <ds:schemaRef ds:uri="http://purl.org/dc/elements/1.1/"/>
    <ds:schemaRef ds:uri="http://schemas.microsoft.com/office/2006/metadata/properties"/>
    <ds:schemaRef ds:uri="http://purl.org/dc/terms/"/>
    <ds:schemaRef ds:uri="f306fe86-e96a-469a-ad97-6daad15c78c4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6204EB43-798C-40D0-9019-4F396A66A461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172007</TotalTime>
  <Words>58</Words>
  <Application>Microsoft Office PowerPoint</Application>
  <PresentationFormat>Widescreen</PresentationFormat>
  <Paragraphs>17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 Narrow</vt:lpstr>
      <vt:lpstr>Open Sans Light</vt:lpstr>
      <vt:lpstr>Arial</vt:lpstr>
      <vt:lpstr>Calibri</vt:lpstr>
      <vt:lpstr>Office Theme</vt:lpstr>
      <vt:lpstr>1_Office Theme</vt:lpstr>
      <vt:lpstr>PowerPoint Presentation</vt:lpstr>
      <vt:lpstr>PowerPoint Presentation</vt:lpstr>
      <vt:lpstr>PowerPoint Presentation</vt:lpstr>
    </vt:vector>
  </TitlesOfParts>
  <Company>Precio Fishbone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 presentation</dc:title>
  <dc:creator>jerry.johansson@preciofishbone.se</dc:creator>
  <cp:lastModifiedBy>Nhan Le Hoang</cp:lastModifiedBy>
  <cp:revision>1793</cp:revision>
  <dcterms:created xsi:type="dcterms:W3CDTF">2014-10-08T23:03:32Z</dcterms:created>
  <dcterms:modified xsi:type="dcterms:W3CDTF">2020-07-01T03:32:39Z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0x0101001CEF8DD98844B94498D9D45A11371AE6</vt:lpwstr>
  </property>
  <property fmtid="{D5CDD505-2E9C-101B-9397-08002B2CF9AE}" pid="3" name="TaxKeyword">
    <vt:lpwstr/>
  </property>
  <property fmtid="{D5CDD505-2E9C-101B-9397-08002B2CF9AE}" pid="4" name="Document type">
    <vt:lpwstr/>
  </property>
  <property fmtid="{D5CDD505-2E9C-101B-9397-08002B2CF9AE}" pid="5" name="_dlc_DocIdItemGuid">
    <vt:lpwstr>3b4a32a9-0ccb-43d2-a5c2-ece8307ea6f4</vt:lpwstr>
  </property>
  <property fmtid="{D5CDD505-2E9C-101B-9397-08002B2CF9AE}" pid="6" name="MediaServiceImageTags">
    <vt:lpwstr/>
  </property>
</Properties>
</file>